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67275" cy="427942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79" userDrawn="1">
          <p15:clr>
            <a:srgbClr val="A4A3A4"/>
          </p15:clr>
        </p15:guide>
        <p15:guide id="2" pos="95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94"/>
    <a:srgbClr val="7C4FA0"/>
    <a:srgbClr val="067A15"/>
    <a:srgbClr val="FF8039"/>
    <a:srgbClr val="FF7F39"/>
    <a:srgbClr val="2D7F2A"/>
    <a:srgbClr val="FFFFFF"/>
    <a:srgbClr val="CC0000"/>
    <a:srgbClr val="C60C3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A5FB7E-9A33-498A-AA06-771759BC4314}" v="1" dt="2026-05-05T10:30:49.7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68" autoAdjust="0"/>
    <p:restoredTop sz="94622" autoAdjust="0"/>
  </p:normalViewPr>
  <p:slideViewPr>
    <p:cSldViewPr snapToGrid="0">
      <p:cViewPr varScale="1">
        <p:scale>
          <a:sx n="18" d="100"/>
          <a:sy n="18" d="100"/>
        </p:scale>
        <p:origin x="3714" y="90"/>
      </p:cViewPr>
      <p:guideLst>
        <p:guide orient="horz" pos="13479"/>
        <p:guide pos="95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2968" tIns="31484" rIns="62968" bIns="31484" numCol="1" anchor="t" anchorCtr="0" compatLnSpc="1"/>
          <a:lstStyle>
            <a:lvl1pPr defTabSz="630555"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2968" tIns="31484" rIns="62968" bIns="31484" numCol="1" anchor="t" anchorCtr="0" compatLnSpc="1"/>
          <a:lstStyle>
            <a:lvl1pPr algn="r" defTabSz="630555"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2968" tIns="31484" rIns="62968" bIns="31484" numCol="1" anchor="b" anchorCtr="0" compatLnSpc="1"/>
          <a:lstStyle>
            <a:lvl1pPr defTabSz="630555"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2968" tIns="31484" rIns="62968" bIns="31484" numCol="1" anchor="b" anchorCtr="0" compatLnSpc="1"/>
          <a:lstStyle>
            <a:lvl1pPr algn="r" defTabSz="630555">
              <a:defRPr sz="800"/>
            </a:lvl1pPr>
          </a:lstStyle>
          <a:p>
            <a:fld id="{C81572B6-87AF-41E2-B737-980896F6648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91423" bIns="45712" numCol="1" anchor="t" anchorCtr="0" compatLnSpc="1"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91423" bIns="45712" numCol="1" anchor="t" anchorCtr="0" compatLnSpc="1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4388" y="744538"/>
            <a:ext cx="263048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91423" bIns="45712" numCol="1" anchor="t" anchorCtr="0" compatLnSpc="1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91423" bIns="45712" numCol="1" anchor="b" anchorCtr="0" compatLnSpc="1"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91423" bIns="45712" numCol="1" anchor="b" anchorCtr="0" compatLnSpc="1"/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97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46435" algn="l" rtl="0" eaLnBrk="0" fontAlgn="base" hangingPunct="0">
      <a:spcBef>
        <a:spcPct val="30000"/>
      </a:spcBef>
      <a:spcAft>
        <a:spcPct val="0"/>
      </a:spcAft>
      <a:defRPr sz="1697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292870" algn="l" rtl="0" eaLnBrk="0" fontAlgn="base" hangingPunct="0">
      <a:spcBef>
        <a:spcPct val="30000"/>
      </a:spcBef>
      <a:spcAft>
        <a:spcPct val="0"/>
      </a:spcAft>
      <a:defRPr sz="1697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939305" algn="l" rtl="0" eaLnBrk="0" fontAlgn="base" hangingPunct="0">
      <a:spcBef>
        <a:spcPct val="30000"/>
      </a:spcBef>
      <a:spcAft>
        <a:spcPct val="0"/>
      </a:spcAft>
      <a:defRPr sz="1697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585740" algn="l" rtl="0" eaLnBrk="0" fontAlgn="base" hangingPunct="0">
      <a:spcBef>
        <a:spcPct val="30000"/>
      </a:spcBef>
      <a:spcAft>
        <a:spcPct val="0"/>
      </a:spcAft>
      <a:defRPr sz="1697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3232175" algn="l" defTabSz="1292870" rtl="0" eaLnBrk="1" latinLnBrk="0" hangingPunct="1">
      <a:defRPr sz="1697" kern="1200">
        <a:solidFill>
          <a:schemeClr val="tx1"/>
        </a:solidFill>
        <a:latin typeface="+mn-lt"/>
        <a:ea typeface="+mn-ea"/>
        <a:cs typeface="+mn-cs"/>
      </a:defRPr>
    </a:lvl6pPr>
    <a:lvl7pPr marL="3878610" algn="l" defTabSz="1292870" rtl="0" eaLnBrk="1" latinLnBrk="0" hangingPunct="1">
      <a:defRPr sz="1697" kern="1200">
        <a:solidFill>
          <a:schemeClr val="tx1"/>
        </a:solidFill>
        <a:latin typeface="+mn-lt"/>
        <a:ea typeface="+mn-ea"/>
        <a:cs typeface="+mn-cs"/>
      </a:defRPr>
    </a:lvl7pPr>
    <a:lvl8pPr marL="4525046" algn="l" defTabSz="1292870" rtl="0" eaLnBrk="1" latinLnBrk="0" hangingPunct="1">
      <a:defRPr sz="1697" kern="1200">
        <a:solidFill>
          <a:schemeClr val="tx1"/>
        </a:solidFill>
        <a:latin typeface="+mn-lt"/>
        <a:ea typeface="+mn-ea"/>
        <a:cs typeface="+mn-cs"/>
      </a:defRPr>
    </a:lvl8pPr>
    <a:lvl9pPr marL="5171481" algn="l" defTabSz="1292870" rtl="0" eaLnBrk="1" latinLnBrk="0" hangingPunct="1">
      <a:defRPr sz="16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046" y="7003597"/>
            <a:ext cx="25727184" cy="14898735"/>
          </a:xfrm>
        </p:spPr>
        <p:txBody>
          <a:bodyPr anchor="b"/>
          <a:lstStyle>
            <a:lvl1pPr algn="ctr">
              <a:defRPr sz="19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410" y="22476884"/>
            <a:ext cx="22700456" cy="10332032"/>
          </a:xfrm>
        </p:spPr>
        <p:txBody>
          <a:bodyPr/>
          <a:lstStyle>
            <a:lvl1pPr marL="0" indent="0" algn="ctr">
              <a:buNone/>
              <a:defRPr sz="7944"/>
            </a:lvl1pPr>
            <a:lvl2pPr marL="1513378" indent="0" algn="ctr">
              <a:buNone/>
              <a:defRPr sz="6620"/>
            </a:lvl2pPr>
            <a:lvl3pPr marL="3026755" indent="0" algn="ctr">
              <a:buNone/>
              <a:defRPr sz="5958"/>
            </a:lvl3pPr>
            <a:lvl4pPr marL="4540133" indent="0" algn="ctr">
              <a:buNone/>
              <a:defRPr sz="5296"/>
            </a:lvl4pPr>
            <a:lvl5pPr marL="6053511" indent="0" algn="ctr">
              <a:buNone/>
              <a:defRPr sz="5296"/>
            </a:lvl5pPr>
            <a:lvl6pPr marL="7566889" indent="0" algn="ctr">
              <a:buNone/>
              <a:defRPr sz="5296"/>
            </a:lvl6pPr>
            <a:lvl7pPr marL="9080266" indent="0" algn="ctr">
              <a:buNone/>
              <a:defRPr sz="5296"/>
            </a:lvl7pPr>
            <a:lvl8pPr marL="10593644" indent="0" algn="ctr">
              <a:buNone/>
              <a:defRPr sz="5296"/>
            </a:lvl8pPr>
            <a:lvl9pPr marL="12107022" indent="0" algn="ctr">
              <a:buNone/>
              <a:defRPr sz="52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D6530-ED52-43C6-89AA-C1B5557214D7}" type="slidenum">
              <a:rPr lang="en-US" altLang="en-US" smtClean="0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3412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7E2EA-CB3D-4572-BC69-7181F7BE6051}" type="slidenum">
              <a:rPr lang="en-US" altLang="en-US" smtClean="0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0967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112" y="10668854"/>
            <a:ext cx="26105525" cy="17801211"/>
          </a:xfrm>
        </p:spPr>
        <p:txBody>
          <a:bodyPr anchor="b"/>
          <a:lstStyle>
            <a:lvl1pPr>
              <a:defRPr sz="19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112" y="28638472"/>
            <a:ext cx="26105525" cy="9361236"/>
          </a:xfrm>
        </p:spPr>
        <p:txBody>
          <a:bodyPr/>
          <a:lstStyle>
            <a:lvl1pPr marL="0" indent="0">
              <a:buNone/>
              <a:defRPr sz="7944">
                <a:solidFill>
                  <a:schemeClr val="tx1"/>
                </a:solidFill>
              </a:defRPr>
            </a:lvl1pPr>
            <a:lvl2pPr marL="1513378" indent="0">
              <a:buNone/>
              <a:defRPr sz="6620">
                <a:solidFill>
                  <a:schemeClr val="tx1">
                    <a:tint val="75000"/>
                  </a:schemeClr>
                </a:solidFill>
              </a:defRPr>
            </a:lvl2pPr>
            <a:lvl3pPr marL="3026755" indent="0">
              <a:buNone/>
              <a:defRPr sz="5958">
                <a:solidFill>
                  <a:schemeClr val="tx1">
                    <a:tint val="75000"/>
                  </a:schemeClr>
                </a:solidFill>
              </a:defRPr>
            </a:lvl3pPr>
            <a:lvl4pPr marL="4540133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4pPr>
            <a:lvl5pPr marL="6053511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5pPr>
            <a:lvl6pPr marL="7566889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6pPr>
            <a:lvl7pPr marL="9080266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7pPr>
            <a:lvl8pPr marL="10593644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8pPr>
            <a:lvl9pPr marL="12107022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65D89-BE5A-4689-9D53-5DBB137C4F9C}" type="slidenum">
              <a:rPr lang="en-US" altLang="en-US" smtClean="0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0170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0875" y="11391985"/>
            <a:ext cx="12863592" cy="27152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2808" y="11391985"/>
            <a:ext cx="12863592" cy="27152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3AAE-2C2C-4CCD-BCFD-AD4CC861694C}" type="slidenum">
              <a:rPr lang="en-US" altLang="en-US" smtClean="0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4245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278406"/>
            <a:ext cx="26105525" cy="82715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4821" y="10490535"/>
            <a:ext cx="12804474" cy="5141249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4821" y="15631784"/>
            <a:ext cx="12804474" cy="2299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2810" y="10490535"/>
            <a:ext cx="12867534" cy="5141249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2810" y="15631784"/>
            <a:ext cx="12867534" cy="2299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5140D-4938-45F3-9BD4-5D5EC4BB4AE1}" type="slidenum">
              <a:rPr lang="en-US" altLang="en-US" smtClean="0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8297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3EB9-0AA7-4FDF-AFD5-935A215642FE}" type="slidenum">
              <a:rPr lang="en-US" altLang="en-US" smtClean="0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1232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9BE8C-C710-4F56-ADC5-F8A2EEC9BACA}" type="slidenum">
              <a:rPr lang="en-US" altLang="en-US" smtClean="0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3255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2949"/>
            <a:ext cx="9761984" cy="9985322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7534" y="6161587"/>
            <a:ext cx="15322808" cy="30411646"/>
          </a:xfrm>
        </p:spPr>
        <p:txBody>
          <a:bodyPr/>
          <a:lstStyle>
            <a:lvl1pPr>
              <a:defRPr sz="10592"/>
            </a:lvl1pPr>
            <a:lvl2pPr>
              <a:defRPr sz="9268"/>
            </a:lvl2pPr>
            <a:lvl3pPr>
              <a:defRPr sz="7944"/>
            </a:lvl3pPr>
            <a:lvl4pPr>
              <a:defRPr sz="6620"/>
            </a:lvl4pPr>
            <a:lvl5pPr>
              <a:defRPr sz="6620"/>
            </a:lvl5pPr>
            <a:lvl6pPr>
              <a:defRPr sz="6620"/>
            </a:lvl6pPr>
            <a:lvl7pPr>
              <a:defRPr sz="6620"/>
            </a:lvl7pPr>
            <a:lvl8pPr>
              <a:defRPr sz="6620"/>
            </a:lvl8pPr>
            <a:lvl9pPr>
              <a:defRPr sz="6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38271"/>
            <a:ext cx="9761984" cy="23784486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5C989-7F42-434C-92DA-94DEA977E6F7}" type="slidenum">
              <a:rPr lang="en-US" altLang="en-US" smtClean="0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8531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2949"/>
            <a:ext cx="9761984" cy="9985322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67534" y="6161587"/>
            <a:ext cx="15322808" cy="30411646"/>
          </a:xfrm>
        </p:spPr>
        <p:txBody>
          <a:bodyPr anchor="t"/>
          <a:lstStyle>
            <a:lvl1pPr marL="0" indent="0">
              <a:buNone/>
              <a:defRPr sz="10592"/>
            </a:lvl1pPr>
            <a:lvl2pPr marL="1513378" indent="0">
              <a:buNone/>
              <a:defRPr sz="9268"/>
            </a:lvl2pPr>
            <a:lvl3pPr marL="3026755" indent="0">
              <a:buNone/>
              <a:defRPr sz="7944"/>
            </a:lvl3pPr>
            <a:lvl4pPr marL="4540133" indent="0">
              <a:buNone/>
              <a:defRPr sz="6620"/>
            </a:lvl4pPr>
            <a:lvl5pPr marL="6053511" indent="0">
              <a:buNone/>
              <a:defRPr sz="6620"/>
            </a:lvl5pPr>
            <a:lvl6pPr marL="7566889" indent="0">
              <a:buNone/>
              <a:defRPr sz="6620"/>
            </a:lvl6pPr>
            <a:lvl7pPr marL="9080266" indent="0">
              <a:buNone/>
              <a:defRPr sz="6620"/>
            </a:lvl7pPr>
            <a:lvl8pPr marL="10593644" indent="0">
              <a:buNone/>
              <a:defRPr sz="6620"/>
            </a:lvl8pPr>
            <a:lvl9pPr marL="12107022" indent="0">
              <a:buNone/>
              <a:defRPr sz="662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38271"/>
            <a:ext cx="9761984" cy="23784486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2ADC4-B2D5-4E02-869C-5CEF0ECAEE48}" type="slidenum">
              <a:rPr lang="en-US" altLang="en-US" smtClean="0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063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32B5-BD3E-41FD-AFF6-BFB727BE523A}" type="slidenum">
              <a:rPr lang="en-US" altLang="en-US" smtClean="0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9765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0020" y="2278397"/>
            <a:ext cx="6526381" cy="362661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0877" y="2278397"/>
            <a:ext cx="19200803" cy="362661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69461-5950-44AB-8CB7-7CFE0A41DE4E}" type="slidenum">
              <a:rPr lang="en-US" altLang="en-US" smtClean="0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8150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0875" y="2278406"/>
            <a:ext cx="26105525" cy="82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875" y="11391985"/>
            <a:ext cx="26105525" cy="271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0875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6035" y="39663928"/>
            <a:ext cx="10215205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76263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5B075-5D77-4F8C-9D36-A8E62FD74E89}" type="slidenum">
              <a:rPr lang="en-US" altLang="en-US" smtClean="0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531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6755" rtl="0" eaLnBrk="1" latinLnBrk="0" hangingPunct="1">
        <a:lnSpc>
          <a:spcPct val="90000"/>
        </a:lnSpc>
        <a:spcBef>
          <a:spcPct val="0"/>
        </a:spcBef>
        <a:buNone/>
        <a:defRPr sz="14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689" indent="-756689" algn="l" defTabSz="3026755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68" kern="1200">
          <a:solidFill>
            <a:schemeClr val="tx1"/>
          </a:solidFill>
          <a:latin typeface="+mn-lt"/>
          <a:ea typeface="+mn-ea"/>
          <a:cs typeface="+mn-cs"/>
        </a:defRPr>
      </a:lvl1pPr>
      <a:lvl2pPr marL="227006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3783444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6822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810200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832357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836955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1350333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863711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1pPr>
      <a:lvl2pPr marL="1513378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2pPr>
      <a:lvl3pPr marL="3026755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3pPr>
      <a:lvl4pPr marL="4540133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053511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7566889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080266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0593644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107022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451519" y="5378275"/>
            <a:ext cx="29640244" cy="3393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9172" tIns="64589" rIns="129172" bIns="64589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7633" b="1" dirty="0">
                <a:solidFill>
                  <a:srgbClr val="FF0000"/>
                </a:solidFill>
                <a:latin typeface="Arial" panose="020B0604020202020204" pitchFamily="34" charset="0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523" b="1" dirty="0">
                <a:solidFill>
                  <a:srgbClr val="003478"/>
                </a:solidFill>
                <a:latin typeface="Arial" panose="020B0604020202020204" pitchFamily="34" charset="0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523" b="1" dirty="0">
                <a:solidFill>
                  <a:srgbClr val="003478"/>
                </a:solidFill>
                <a:latin typeface="Arial" panose="020B0604020202020204" pitchFamily="34" charset="0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523" b="1" dirty="0">
                <a:solidFill>
                  <a:srgbClr val="003478"/>
                </a:solidFill>
                <a:latin typeface="Arial" panose="020B0604020202020204" pitchFamily="34" charset="0"/>
              </a:rPr>
              <a:t>Affiliation 2</a:t>
            </a: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11706" y="41934433"/>
            <a:ext cx="30268548" cy="875496"/>
          </a:xfrm>
          <a:prstGeom prst="rect">
            <a:avLst/>
          </a:prstGeom>
          <a:solidFill>
            <a:srgbClr val="00679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sz="5089" b="1" dirty="0">
                <a:solidFill>
                  <a:schemeClr val="bg1"/>
                </a:solidFill>
              </a:rPr>
              <a:t>https://sciforum.net/event/WSF-13</a:t>
            </a: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1414171" y="8937977"/>
            <a:ext cx="2755113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 sz="3797"/>
          </a:p>
        </p:txBody>
      </p:sp>
      <p:sp>
        <p:nvSpPr>
          <p:cNvPr id="4" name="TextBox 3"/>
          <p:cNvSpPr txBox="1"/>
          <p:nvPr/>
        </p:nvSpPr>
        <p:spPr>
          <a:xfrm>
            <a:off x="478446" y="9503461"/>
            <a:ext cx="14262502" cy="875496"/>
          </a:xfrm>
          <a:prstGeom prst="rect">
            <a:avLst/>
          </a:prstGeom>
          <a:solidFill>
            <a:srgbClr val="00679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5089" dirty="0"/>
              <a:t>INTRODUCTION &amp; AIM </a:t>
            </a:r>
            <a:endParaRPr lang="en-SG" sz="5089" dirty="0"/>
          </a:p>
        </p:txBody>
      </p:sp>
      <p:sp>
        <p:nvSpPr>
          <p:cNvPr id="31" name="TextBox 30"/>
          <p:cNvSpPr txBox="1"/>
          <p:nvPr/>
        </p:nvSpPr>
        <p:spPr>
          <a:xfrm>
            <a:off x="15521840" y="9504287"/>
            <a:ext cx="14262502" cy="875496"/>
          </a:xfrm>
          <a:prstGeom prst="rect">
            <a:avLst/>
          </a:prstGeom>
          <a:solidFill>
            <a:srgbClr val="00679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00"/>
            </a:lvl1pPr>
          </a:lstStyle>
          <a:p>
            <a:r>
              <a:rPr lang="en-US" sz="5089" dirty="0">
                <a:sym typeface="+mn-ea"/>
              </a:rPr>
              <a:t>RESULTS &amp; DISCUSSION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21840" y="33295159"/>
            <a:ext cx="14262502" cy="875496"/>
          </a:xfrm>
          <a:prstGeom prst="rect">
            <a:avLst/>
          </a:prstGeom>
          <a:solidFill>
            <a:srgbClr val="00679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00"/>
            </a:lvl1pPr>
          </a:lstStyle>
          <a:p>
            <a:r>
              <a:rPr lang="en-US" sz="5089" dirty="0">
                <a:sym typeface="+mn-ea"/>
              </a:rPr>
              <a:t>CONCLUSION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521840" y="37271606"/>
            <a:ext cx="14262502" cy="875496"/>
          </a:xfrm>
          <a:prstGeom prst="rect">
            <a:avLst/>
          </a:prstGeom>
          <a:solidFill>
            <a:srgbClr val="00679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00"/>
            </a:lvl1pPr>
          </a:lstStyle>
          <a:p>
            <a:r>
              <a:rPr lang="en-US" sz="5089" dirty="0">
                <a:sym typeface="+mn-ea"/>
              </a:rPr>
              <a:t>FUTURE WORK / REFERENCES</a:t>
            </a:r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236100" y="-204198"/>
            <a:ext cx="430837" cy="43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2686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6882" y="22483151"/>
            <a:ext cx="14262502" cy="875496"/>
          </a:xfrm>
          <a:prstGeom prst="rect">
            <a:avLst/>
          </a:prstGeom>
          <a:solidFill>
            <a:srgbClr val="00679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00"/>
            </a:lvl1pPr>
          </a:lstStyle>
          <a:p>
            <a:r>
              <a:rPr lang="en-US" sz="5089" dirty="0">
                <a:sym typeface="+mn-ea"/>
              </a:rPr>
              <a:t>METHOD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17E1D2-176D-CD49-8EDC-89E8160093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3" y="-39952"/>
            <a:ext cx="30268550" cy="51456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a17f8ab9-bc70-4901-a8ac-c4b71563637c}" enabled="0" method="" siteId="{a17f8ab9-bc70-4901-a8ac-c4b71563637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</TotalTime>
  <Words>32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Iuliana Adelina Platon</cp:lastModifiedBy>
  <cp:revision>113</cp:revision>
  <dcterms:created xsi:type="dcterms:W3CDTF">2007-01-10T04:59:00Z</dcterms:created>
  <dcterms:modified xsi:type="dcterms:W3CDTF">2026-10-12T10:25:24Z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15EE4EB4CC1843E486073BF575266E45</vt:lpwstr>
  </property>
  <property fmtid="{D5CDD505-2E9C-101B-9397-08002B2CF9AE}" pid="3" name="KSOProductBuildVer">
    <vt:lpwstr>1033-11.2.0.11537</vt:lpwstr>
  </property>
</Properties>
</file>